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82" r:id="rId2"/>
    <p:sldId id="522" r:id="rId3"/>
    <p:sldId id="561" r:id="rId4"/>
    <p:sldId id="298" r:id="rId5"/>
    <p:sldId id="306" r:id="rId6"/>
    <p:sldId id="307" r:id="rId7"/>
    <p:sldId id="308" r:id="rId8"/>
    <p:sldId id="309" r:id="rId9"/>
    <p:sldId id="304" r:id="rId10"/>
    <p:sldId id="310" r:id="rId11"/>
    <p:sldId id="311" r:id="rId12"/>
    <p:sldId id="312" r:id="rId13"/>
    <p:sldId id="562" r:id="rId14"/>
    <p:sldId id="329" r:id="rId15"/>
    <p:sldId id="341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E968FE-3F48-40EA-B61F-497AA45239A1}">
          <p14:sldIdLst/>
        </p14:section>
        <p14:section name="Untitled Section" id="{EACC2EE1-179B-44FB-A21A-70EC12911AB1}">
          <p14:sldIdLst>
            <p14:sldId id="482"/>
            <p14:sldId id="522"/>
            <p14:sldId id="561"/>
            <p14:sldId id="298"/>
            <p14:sldId id="306"/>
            <p14:sldId id="307"/>
            <p14:sldId id="308"/>
            <p14:sldId id="309"/>
            <p14:sldId id="304"/>
            <p14:sldId id="310"/>
            <p14:sldId id="311"/>
            <p14:sldId id="312"/>
            <p14:sldId id="562"/>
            <p14:sldId id="329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inne Howell" initials="CH" lastIdx="1" clrIdx="0">
    <p:extLst>
      <p:ext uri="{19B8F6BF-5375-455C-9EA6-DF929625EA0E}">
        <p15:presenceInfo xmlns:p15="http://schemas.microsoft.com/office/powerpoint/2012/main" userId="e6fd542b4195e84d" providerId="Windows Live"/>
      </p:ext>
    </p:extLst>
  </p:cmAuthor>
  <p:cmAuthor id="2" name="Howell, Corinne" initials="HC" lastIdx="2" clrIdx="1">
    <p:extLst>
      <p:ext uri="{19B8F6BF-5375-455C-9EA6-DF929625EA0E}">
        <p15:presenceInfo xmlns:p15="http://schemas.microsoft.com/office/powerpoint/2012/main" userId="S-1-5-21-1085031214-725345543-1466206357-8211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89408" autoAdjust="0"/>
  </p:normalViewPr>
  <p:slideViewPr>
    <p:cSldViewPr>
      <p:cViewPr varScale="1">
        <p:scale>
          <a:sx n="54" d="100"/>
          <a:sy n="54" d="100"/>
        </p:scale>
        <p:origin x="60" y="3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A5C5-B1D3-453B-A00D-D148D5588EBF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AD2B-BFFA-4D6A-AFD0-A5D6092A89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63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58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4339-4563-49DE-AEF1-6CA0C18A47E9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2.png"/><Relationship Id="rId7" Type="http://schemas.openxmlformats.org/officeDocument/2006/relationships/image" Target="NUL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NUL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image" Target="../media/image15.png"/><Relationship Id="rId4" Type="http://schemas.openxmlformats.org/officeDocument/2006/relationships/image" Target="../media/image18.png"/><Relationship Id="rId9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18.png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10" Type="http://schemas.openxmlformats.org/officeDocument/2006/relationships/image" Target="../media/image9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303276"/>
            <a:ext cx="8532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04.02.21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8CB94F-B0BC-4BFE-B92B-2B9885E05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536" y="1052736"/>
            <a:ext cx="932468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0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250" y="421491"/>
            <a:ext cx="1319752" cy="92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" y="409635"/>
            <a:ext cx="7625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711" y="1502437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6 groups of 2 and 1 remaining</a:t>
            </a:r>
          </a:p>
        </p:txBody>
      </p:sp>
      <p:sp>
        <p:nvSpPr>
          <p:cNvPr id="21" name="Oval 20"/>
          <p:cNvSpPr/>
          <p:nvPr/>
        </p:nvSpPr>
        <p:spPr>
          <a:xfrm>
            <a:off x="900411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900411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799534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Oval 55"/>
          <p:cNvSpPr/>
          <p:nvPr/>
        </p:nvSpPr>
        <p:spPr>
          <a:xfrm>
            <a:off x="1799534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2698657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2698657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/>
          <p:cNvSpPr/>
          <p:nvPr/>
        </p:nvSpPr>
        <p:spPr>
          <a:xfrm>
            <a:off x="3597780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Oval 59"/>
          <p:cNvSpPr/>
          <p:nvPr/>
        </p:nvSpPr>
        <p:spPr>
          <a:xfrm>
            <a:off x="3597780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Oval 60"/>
          <p:cNvSpPr/>
          <p:nvPr/>
        </p:nvSpPr>
        <p:spPr>
          <a:xfrm>
            <a:off x="4496903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Oval 61"/>
          <p:cNvSpPr/>
          <p:nvPr/>
        </p:nvSpPr>
        <p:spPr>
          <a:xfrm>
            <a:off x="4496903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Oval 62"/>
          <p:cNvSpPr/>
          <p:nvPr/>
        </p:nvSpPr>
        <p:spPr>
          <a:xfrm>
            <a:off x="5396027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Oval 63"/>
          <p:cNvSpPr/>
          <p:nvPr/>
        </p:nvSpPr>
        <p:spPr>
          <a:xfrm>
            <a:off x="5396027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Oval 64"/>
          <p:cNvSpPr/>
          <p:nvPr/>
        </p:nvSpPr>
        <p:spPr>
          <a:xfrm>
            <a:off x="6209768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Oval 66"/>
          <p:cNvSpPr/>
          <p:nvPr/>
        </p:nvSpPr>
        <p:spPr>
          <a:xfrm>
            <a:off x="900411" y="219317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Oval 67"/>
          <p:cNvSpPr/>
          <p:nvPr/>
        </p:nvSpPr>
        <p:spPr>
          <a:xfrm>
            <a:off x="1315310" y="25288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Oval 68"/>
          <p:cNvSpPr/>
          <p:nvPr/>
        </p:nvSpPr>
        <p:spPr>
          <a:xfrm>
            <a:off x="819144" y="271526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Oval 69"/>
          <p:cNvSpPr/>
          <p:nvPr/>
        </p:nvSpPr>
        <p:spPr>
          <a:xfrm>
            <a:off x="2364025" y="214145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Oval 70"/>
          <p:cNvSpPr/>
          <p:nvPr/>
        </p:nvSpPr>
        <p:spPr>
          <a:xfrm>
            <a:off x="2657934" y="260093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Oval 71"/>
          <p:cNvSpPr/>
          <p:nvPr/>
        </p:nvSpPr>
        <p:spPr>
          <a:xfrm>
            <a:off x="2144812" y="26351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Oval 72"/>
          <p:cNvSpPr/>
          <p:nvPr/>
        </p:nvSpPr>
        <p:spPr>
          <a:xfrm>
            <a:off x="3834551" y="216262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Oval 73"/>
          <p:cNvSpPr/>
          <p:nvPr/>
        </p:nvSpPr>
        <p:spPr>
          <a:xfrm>
            <a:off x="4025961" y="265918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Oval 74"/>
          <p:cNvSpPr/>
          <p:nvPr/>
        </p:nvSpPr>
        <p:spPr>
          <a:xfrm>
            <a:off x="3514086" y="260624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Oval 76"/>
          <p:cNvSpPr/>
          <p:nvPr/>
        </p:nvSpPr>
        <p:spPr>
          <a:xfrm>
            <a:off x="4952415" y="216920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Oval 77"/>
          <p:cNvSpPr/>
          <p:nvPr/>
        </p:nvSpPr>
        <p:spPr>
          <a:xfrm>
            <a:off x="5388634" y="25544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9" name="Oval 78"/>
          <p:cNvSpPr/>
          <p:nvPr/>
        </p:nvSpPr>
        <p:spPr>
          <a:xfrm>
            <a:off x="4892468" y="273006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Oval 79"/>
          <p:cNvSpPr/>
          <p:nvPr/>
        </p:nvSpPr>
        <p:spPr>
          <a:xfrm>
            <a:off x="6295039" y="209058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739711" y="3353043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 groups of 3 and 1 remaining</a:t>
            </a:r>
          </a:p>
        </p:txBody>
      </p:sp>
      <p:sp>
        <p:nvSpPr>
          <p:cNvPr id="82" name="Oval 81"/>
          <p:cNvSpPr/>
          <p:nvPr/>
        </p:nvSpPr>
        <p:spPr>
          <a:xfrm>
            <a:off x="857892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Oval 82"/>
          <p:cNvSpPr/>
          <p:nvPr/>
        </p:nvSpPr>
        <p:spPr>
          <a:xfrm>
            <a:off x="1484320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Oval 83"/>
          <p:cNvSpPr/>
          <p:nvPr/>
        </p:nvSpPr>
        <p:spPr>
          <a:xfrm>
            <a:off x="857892" y="475048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Oval 84"/>
          <p:cNvSpPr/>
          <p:nvPr/>
        </p:nvSpPr>
        <p:spPr>
          <a:xfrm>
            <a:off x="1484320" y="47892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Oval 85"/>
          <p:cNvSpPr/>
          <p:nvPr/>
        </p:nvSpPr>
        <p:spPr>
          <a:xfrm>
            <a:off x="3245161" y="413611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Oval 86"/>
          <p:cNvSpPr/>
          <p:nvPr/>
        </p:nvSpPr>
        <p:spPr>
          <a:xfrm>
            <a:off x="3245161" y="473653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8" name="Oval 87"/>
          <p:cNvSpPr/>
          <p:nvPr/>
        </p:nvSpPr>
        <p:spPr>
          <a:xfrm>
            <a:off x="2580896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Oval 88"/>
          <p:cNvSpPr/>
          <p:nvPr/>
        </p:nvSpPr>
        <p:spPr>
          <a:xfrm>
            <a:off x="2580025" y="474482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Oval 89"/>
          <p:cNvSpPr/>
          <p:nvPr/>
        </p:nvSpPr>
        <p:spPr>
          <a:xfrm>
            <a:off x="4964027" y="413632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Oval 90"/>
          <p:cNvSpPr/>
          <p:nvPr/>
        </p:nvSpPr>
        <p:spPr>
          <a:xfrm>
            <a:off x="4342048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Oval 91"/>
          <p:cNvSpPr/>
          <p:nvPr/>
        </p:nvSpPr>
        <p:spPr>
          <a:xfrm>
            <a:off x="4964027" y="473474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Oval 92"/>
          <p:cNvSpPr/>
          <p:nvPr/>
        </p:nvSpPr>
        <p:spPr>
          <a:xfrm>
            <a:off x="4342048" y="473924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Oval 93"/>
          <p:cNvSpPr/>
          <p:nvPr/>
        </p:nvSpPr>
        <p:spPr>
          <a:xfrm>
            <a:off x="6038810" y="411602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TextBox 97"/>
          <p:cNvSpPr txBox="1"/>
          <p:nvPr/>
        </p:nvSpPr>
        <p:spPr>
          <a:xfrm>
            <a:off x="819144" y="5408206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 groups of 4 and 1 remaining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5627576" y="1463983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576" y="1463983"/>
                <a:ext cx="2539478" cy="584775"/>
              </a:xfrm>
              <a:prstGeom prst="rect">
                <a:avLst/>
              </a:prstGeom>
              <a:blipFill>
                <a:blip r:embed="rId6"/>
                <a:stretch>
                  <a:fillRect l="-5995" t="-12500" r="-527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5595992" y="3322265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992" y="3322265"/>
                <a:ext cx="2539478" cy="584775"/>
              </a:xfrm>
              <a:prstGeom prst="rect">
                <a:avLst/>
              </a:prstGeom>
              <a:blipFill>
                <a:blip r:embed="rId7"/>
                <a:stretch>
                  <a:fillRect l="-6235" t="-12500" r="-503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5564294" y="5377428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294" y="5377428"/>
                <a:ext cx="2539478" cy="584775"/>
              </a:xfrm>
              <a:prstGeom prst="rect">
                <a:avLst/>
              </a:prstGeom>
              <a:blipFill>
                <a:blip r:embed="rId8"/>
                <a:stretch>
                  <a:fillRect l="-6250" t="-12500" r="-5288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8561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9" grpId="0"/>
      <p:bldP spid="100" grpId="0"/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250" y="421491"/>
            <a:ext cx="1319752" cy="92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" y="409635"/>
            <a:ext cx="7625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900411" y="101791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1332411" y="150082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Oval 66"/>
          <p:cNvSpPr/>
          <p:nvPr/>
        </p:nvSpPr>
        <p:spPr>
          <a:xfrm>
            <a:off x="884288" y="194363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Oval 67"/>
          <p:cNvSpPr/>
          <p:nvPr/>
        </p:nvSpPr>
        <p:spPr>
          <a:xfrm>
            <a:off x="1796657" y="103139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Oval 68"/>
          <p:cNvSpPr/>
          <p:nvPr/>
        </p:nvSpPr>
        <p:spPr>
          <a:xfrm>
            <a:off x="1764411" y="19515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884288" y="2633199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 groups of 5 and 3 remaining</a:t>
            </a:r>
          </a:p>
        </p:txBody>
      </p:sp>
      <p:sp>
        <p:nvSpPr>
          <p:cNvPr id="82" name="Oval 81"/>
          <p:cNvSpPr/>
          <p:nvPr/>
        </p:nvSpPr>
        <p:spPr>
          <a:xfrm>
            <a:off x="900411" y="350750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Oval 82"/>
          <p:cNvSpPr/>
          <p:nvPr/>
        </p:nvSpPr>
        <p:spPr>
          <a:xfrm>
            <a:off x="900411" y="404306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Oval 83"/>
          <p:cNvSpPr/>
          <p:nvPr/>
        </p:nvSpPr>
        <p:spPr>
          <a:xfrm>
            <a:off x="900411" y="457861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TextBox 97"/>
          <p:cNvSpPr txBox="1"/>
          <p:nvPr/>
        </p:nvSpPr>
        <p:spPr>
          <a:xfrm>
            <a:off x="746195" y="5297325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 groups of 6 and 1 remaining</a:t>
            </a:r>
          </a:p>
        </p:txBody>
      </p:sp>
      <p:sp>
        <p:nvSpPr>
          <p:cNvPr id="52" name="Oval 51"/>
          <p:cNvSpPr/>
          <p:nvPr/>
        </p:nvSpPr>
        <p:spPr>
          <a:xfrm>
            <a:off x="5344154" y="12184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Oval 52"/>
          <p:cNvSpPr/>
          <p:nvPr/>
        </p:nvSpPr>
        <p:spPr>
          <a:xfrm>
            <a:off x="5344154" y="168864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5" name="Oval 94"/>
          <p:cNvSpPr/>
          <p:nvPr/>
        </p:nvSpPr>
        <p:spPr>
          <a:xfrm>
            <a:off x="5889365" y="14344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6" name="Oval 95"/>
          <p:cNvSpPr/>
          <p:nvPr/>
        </p:nvSpPr>
        <p:spPr>
          <a:xfrm>
            <a:off x="3114221" y="10024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Oval 96"/>
          <p:cNvSpPr/>
          <p:nvPr/>
        </p:nvSpPr>
        <p:spPr>
          <a:xfrm>
            <a:off x="3546221" y="148531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Oval 98"/>
          <p:cNvSpPr/>
          <p:nvPr/>
        </p:nvSpPr>
        <p:spPr>
          <a:xfrm>
            <a:off x="3098098" y="192812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0" name="Oval 99"/>
          <p:cNvSpPr/>
          <p:nvPr/>
        </p:nvSpPr>
        <p:spPr>
          <a:xfrm>
            <a:off x="4010467" y="101588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Oval 100"/>
          <p:cNvSpPr/>
          <p:nvPr/>
        </p:nvSpPr>
        <p:spPr>
          <a:xfrm>
            <a:off x="3978221" y="193605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2" name="Oval 101"/>
          <p:cNvSpPr/>
          <p:nvPr/>
        </p:nvSpPr>
        <p:spPr>
          <a:xfrm>
            <a:off x="1484811" y="350459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Oval 102"/>
          <p:cNvSpPr/>
          <p:nvPr/>
        </p:nvSpPr>
        <p:spPr>
          <a:xfrm>
            <a:off x="1484811" y="404015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Oval 103"/>
          <p:cNvSpPr/>
          <p:nvPr/>
        </p:nvSpPr>
        <p:spPr>
          <a:xfrm>
            <a:off x="1484811" y="457571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5" name="Oval 104"/>
          <p:cNvSpPr/>
          <p:nvPr/>
        </p:nvSpPr>
        <p:spPr>
          <a:xfrm>
            <a:off x="3123645" y="351372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6" name="Oval 105"/>
          <p:cNvSpPr/>
          <p:nvPr/>
        </p:nvSpPr>
        <p:spPr>
          <a:xfrm>
            <a:off x="3123645" y="40492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7" name="Oval 106"/>
          <p:cNvSpPr/>
          <p:nvPr/>
        </p:nvSpPr>
        <p:spPr>
          <a:xfrm>
            <a:off x="3123645" y="458483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Oval 107"/>
          <p:cNvSpPr/>
          <p:nvPr/>
        </p:nvSpPr>
        <p:spPr>
          <a:xfrm>
            <a:off x="3708045" y="351081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Oval 108"/>
          <p:cNvSpPr/>
          <p:nvPr/>
        </p:nvSpPr>
        <p:spPr>
          <a:xfrm>
            <a:off x="3708045" y="404637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0" name="Oval 109"/>
          <p:cNvSpPr/>
          <p:nvPr/>
        </p:nvSpPr>
        <p:spPr>
          <a:xfrm>
            <a:off x="3708045" y="458193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1" name="Oval 110"/>
          <p:cNvSpPr/>
          <p:nvPr/>
        </p:nvSpPr>
        <p:spPr>
          <a:xfrm>
            <a:off x="5336460" y="345297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5602652" y="2647488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r 3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652" y="2647488"/>
                <a:ext cx="2539478" cy="584775"/>
              </a:xfrm>
              <a:prstGeom prst="rect">
                <a:avLst/>
              </a:prstGeom>
              <a:blipFill>
                <a:blip r:embed="rId6"/>
                <a:stretch>
                  <a:fillRect l="-5995" t="-12500" r="-527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5524356" y="5297325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356" y="5297325"/>
                <a:ext cx="2539478" cy="584775"/>
              </a:xfrm>
              <a:prstGeom prst="rect">
                <a:avLst/>
              </a:prstGeom>
              <a:blipFill>
                <a:blip r:embed="rId7"/>
                <a:stretch>
                  <a:fillRect l="-5995" t="-12500" r="-527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1626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67" grpId="0" animBg="1"/>
      <p:bldP spid="68" grpId="0" animBg="1"/>
      <p:bldP spid="69" grpId="0" animBg="1"/>
      <p:bldP spid="82" grpId="0" animBg="1"/>
      <p:bldP spid="83" grpId="0" animBg="1"/>
      <p:bldP spid="84" grpId="0" animBg="1"/>
      <p:bldP spid="52" grpId="0" animBg="1"/>
      <p:bldP spid="53" grpId="0" animBg="1"/>
      <p:bldP spid="95" grpId="0" animBg="1"/>
      <p:bldP spid="96" grpId="0" animBg="1"/>
      <p:bldP spid="97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/>
      <p:bldP spid="1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812" y="731250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82734" y="3229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4633" y="252924"/>
            <a:ext cx="1349655" cy="1533528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244954" y="779676"/>
            <a:ext cx="4364851" cy="722553"/>
          </a:xfrm>
          <a:prstGeom prst="wedgeRoundRectCallout">
            <a:avLst>
              <a:gd name="adj1" fmla="val -59066"/>
              <a:gd name="adj2" fmla="val 11474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311196" y="879694"/>
            <a:ext cx="423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19 divided by 5 is equal to 3 r 4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285" y="3314827"/>
            <a:ext cx="1439017" cy="1007312"/>
          </a:xfrm>
          <a:prstGeom prst="rect">
            <a:avLst/>
          </a:prstGeom>
        </p:spPr>
      </p:pic>
      <p:sp>
        <p:nvSpPr>
          <p:cNvPr id="25" name="Rounded Rectangular Callout 24"/>
          <p:cNvSpPr/>
          <p:nvPr/>
        </p:nvSpPr>
        <p:spPr>
          <a:xfrm>
            <a:off x="2062427" y="3379583"/>
            <a:ext cx="4364851" cy="722553"/>
          </a:xfrm>
          <a:prstGeom prst="wedgeRoundRectCallout">
            <a:avLst>
              <a:gd name="adj1" fmla="val 59447"/>
              <a:gd name="adj2" fmla="val 11473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166644" y="3490638"/>
            <a:ext cx="423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20 divided by 5 is equal to 3 r 5</a:t>
            </a:r>
          </a:p>
        </p:txBody>
      </p:sp>
      <p:sp>
        <p:nvSpPr>
          <p:cNvPr id="27" name="Oval 26"/>
          <p:cNvSpPr/>
          <p:nvPr/>
        </p:nvSpPr>
        <p:spPr>
          <a:xfrm>
            <a:off x="993767" y="182866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1425767" y="231157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977644" y="275438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1890013" y="184214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1857767" y="276231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Oval 31"/>
          <p:cNvSpPr/>
          <p:nvPr/>
        </p:nvSpPr>
        <p:spPr>
          <a:xfrm>
            <a:off x="7211510" y="264628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Oval 32"/>
          <p:cNvSpPr/>
          <p:nvPr/>
        </p:nvSpPr>
        <p:spPr>
          <a:xfrm>
            <a:off x="6183009" y="23705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/>
          <p:cNvSpPr/>
          <p:nvPr/>
        </p:nvSpPr>
        <p:spPr>
          <a:xfrm>
            <a:off x="6691739" y="210467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2725652" y="181315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3157652" y="22960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2709529" y="27388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621898" y="182663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3589652" y="274681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6665780" y="264907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4451124" y="1824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/>
          <p:cNvSpPr/>
          <p:nvPr/>
        </p:nvSpPr>
        <p:spPr>
          <a:xfrm>
            <a:off x="4883124" y="230734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Oval 42"/>
          <p:cNvSpPr/>
          <p:nvPr/>
        </p:nvSpPr>
        <p:spPr>
          <a:xfrm>
            <a:off x="4435001" y="275015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/>
          <p:cNvSpPr/>
          <p:nvPr/>
        </p:nvSpPr>
        <p:spPr>
          <a:xfrm>
            <a:off x="5347370" y="183791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/>
          <p:cNvSpPr/>
          <p:nvPr/>
        </p:nvSpPr>
        <p:spPr>
          <a:xfrm>
            <a:off x="5315124" y="275809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1014867" y="434535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1446867" y="48282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/>
          <p:cNvSpPr/>
          <p:nvPr/>
        </p:nvSpPr>
        <p:spPr>
          <a:xfrm>
            <a:off x="998744" y="52710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/>
          <p:cNvSpPr/>
          <p:nvPr/>
        </p:nvSpPr>
        <p:spPr>
          <a:xfrm>
            <a:off x="1911113" y="435883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/>
          <p:cNvSpPr/>
          <p:nvPr/>
        </p:nvSpPr>
        <p:spPr>
          <a:xfrm>
            <a:off x="1878867" y="527901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Oval 53"/>
          <p:cNvSpPr/>
          <p:nvPr/>
        </p:nvSpPr>
        <p:spPr>
          <a:xfrm>
            <a:off x="2746752" y="432985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3178752" y="481275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Oval 55"/>
          <p:cNvSpPr/>
          <p:nvPr/>
        </p:nvSpPr>
        <p:spPr>
          <a:xfrm>
            <a:off x="2730629" y="525556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3642998" y="43433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3610752" y="526350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Oval 59"/>
          <p:cNvSpPr/>
          <p:nvPr/>
        </p:nvSpPr>
        <p:spPr>
          <a:xfrm>
            <a:off x="4472224" y="434113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Oval 60"/>
          <p:cNvSpPr/>
          <p:nvPr/>
        </p:nvSpPr>
        <p:spPr>
          <a:xfrm>
            <a:off x="4904224" y="482403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Oval 61"/>
          <p:cNvSpPr/>
          <p:nvPr/>
        </p:nvSpPr>
        <p:spPr>
          <a:xfrm>
            <a:off x="4456101" y="526685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Oval 62"/>
          <p:cNvSpPr/>
          <p:nvPr/>
        </p:nvSpPr>
        <p:spPr>
          <a:xfrm>
            <a:off x="5368470" y="435460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Oval 63"/>
          <p:cNvSpPr/>
          <p:nvPr/>
        </p:nvSpPr>
        <p:spPr>
          <a:xfrm>
            <a:off x="5336224" y="527478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Oval 64"/>
          <p:cNvSpPr/>
          <p:nvPr/>
        </p:nvSpPr>
        <p:spPr>
          <a:xfrm>
            <a:off x="7098302" y="49623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Oval 65"/>
          <p:cNvSpPr/>
          <p:nvPr/>
        </p:nvSpPr>
        <p:spPr>
          <a:xfrm>
            <a:off x="6121992" y="492458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Oval 66"/>
          <p:cNvSpPr/>
          <p:nvPr/>
        </p:nvSpPr>
        <p:spPr>
          <a:xfrm>
            <a:off x="6666302" y="47753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Oval 67"/>
          <p:cNvSpPr/>
          <p:nvPr/>
        </p:nvSpPr>
        <p:spPr>
          <a:xfrm>
            <a:off x="6553992" y="529861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Oval 68"/>
          <p:cNvSpPr/>
          <p:nvPr/>
        </p:nvSpPr>
        <p:spPr>
          <a:xfrm>
            <a:off x="7589878" y="481658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Rounded Rectangle 69"/>
          <p:cNvSpPr/>
          <p:nvPr/>
        </p:nvSpPr>
        <p:spPr>
          <a:xfrm>
            <a:off x="913495" y="1761322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Rounded Rectangle 70"/>
          <p:cNvSpPr/>
          <p:nvPr/>
        </p:nvSpPr>
        <p:spPr>
          <a:xfrm>
            <a:off x="2622855" y="1740568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Rounded Rectangle 71"/>
          <p:cNvSpPr/>
          <p:nvPr/>
        </p:nvSpPr>
        <p:spPr>
          <a:xfrm>
            <a:off x="4352110" y="1721924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Rounded Rectangle 72"/>
          <p:cNvSpPr/>
          <p:nvPr/>
        </p:nvSpPr>
        <p:spPr>
          <a:xfrm>
            <a:off x="4397295" y="4264743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Rounded Rectangle 73"/>
          <p:cNvSpPr/>
          <p:nvPr/>
        </p:nvSpPr>
        <p:spPr>
          <a:xfrm>
            <a:off x="2641151" y="4259653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Rounded Rectangle 74"/>
          <p:cNvSpPr/>
          <p:nvPr/>
        </p:nvSpPr>
        <p:spPr>
          <a:xfrm>
            <a:off x="927122" y="4255965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Rounded Rectangle 75"/>
          <p:cNvSpPr/>
          <p:nvPr/>
        </p:nvSpPr>
        <p:spPr>
          <a:xfrm>
            <a:off x="6118828" y="4259653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9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0.00173 -0.09074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4537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00989 -0.08611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-4306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4045 -0.00209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-116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-0.05313 0.06828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2" grpId="0" animBg="1"/>
      <p:bldP spid="23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5" grpId="1" animBg="1"/>
      <p:bldP spid="66" grpId="0" animBg="1"/>
      <p:bldP spid="66" grpId="1" animBg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4988" indent="-514350">
                  <a:buFontTx/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10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15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20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25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30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blipFill>
                <a:blip r:embed="rId5"/>
                <a:stretch>
                  <a:fillRect l="-1707" t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C9DF663A-6264-4120-9C6B-994BF880CB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9320" y="1850173"/>
            <a:ext cx="2020528" cy="20227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01E21EA-CEC5-4298-881E-0F3E86CB248C}"/>
              </a:ext>
            </a:extLst>
          </p:cNvPr>
          <p:cNvSpPr txBox="1"/>
          <p:nvPr/>
        </p:nvSpPr>
        <p:spPr>
          <a:xfrm>
            <a:off x="2503656" y="20174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0F084D-E009-4FFD-BEA3-7036FF445033}"/>
              </a:ext>
            </a:extLst>
          </p:cNvPr>
          <p:cNvSpPr txBox="1"/>
          <p:nvPr/>
        </p:nvSpPr>
        <p:spPr>
          <a:xfrm>
            <a:off x="3160760" y="31677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35FFC3-4726-4F72-9E7F-E981FAA65D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844709" y="1811095"/>
            <a:ext cx="2020528" cy="202271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58308CD-A911-437A-9543-F8EC7D36558F}"/>
              </a:ext>
            </a:extLst>
          </p:cNvPr>
          <p:cNvSpPr txBox="1"/>
          <p:nvPr/>
        </p:nvSpPr>
        <p:spPr>
          <a:xfrm>
            <a:off x="5006350" y="25477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7A6B79-F184-4666-8599-01BBFBF37A3B}"/>
              </a:ext>
            </a:extLst>
          </p:cNvPr>
          <p:cNvSpPr txBox="1"/>
          <p:nvPr/>
        </p:nvSpPr>
        <p:spPr>
          <a:xfrm>
            <a:off x="6143666" y="314551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71118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/>
        </p:nvGraphicFramePr>
        <p:xfrm>
          <a:off x="758735" y="2196763"/>
          <a:ext cx="4104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87837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069388" y="480034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2502346" y="4800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520105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95" y="1003254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791" y="1003254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387" y="1003254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83" y="1003254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579" y="1003254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75" y="1003254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771" y="1003254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520104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520103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2961890" y="476846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3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AABBF23-C053-448A-8BB6-C329A3E67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0367" y="1003254"/>
            <a:ext cx="594385" cy="57974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4A29E76-1B32-4C00-B2D4-4B748A3D6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983" y="1520105"/>
            <a:ext cx="594385" cy="5797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F42CB21-3921-4C18-886E-1FAD91BE3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579" y="1520104"/>
            <a:ext cx="594385" cy="5797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5D8A968-FF95-42B4-8F59-9E6BD0E79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175" y="1520103"/>
            <a:ext cx="594385" cy="57974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A43A075-B1B4-48DA-9923-32EAC4A75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71" y="1520101"/>
            <a:ext cx="594385" cy="5797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2D24DF-555D-42B2-96F3-0FADC07177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043" y="1000066"/>
            <a:ext cx="2020528" cy="20227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CF283B-983E-47E9-9FFB-21BF11A75CD5}"/>
              </a:ext>
            </a:extLst>
          </p:cNvPr>
          <p:cNvSpPr txBox="1"/>
          <p:nvPr/>
        </p:nvSpPr>
        <p:spPr>
          <a:xfrm>
            <a:off x="6534379" y="11673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87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81F374-7AFB-4F0F-930C-0C0C21F074B3}"/>
              </a:ext>
            </a:extLst>
          </p:cNvPr>
          <p:cNvSpPr txBox="1"/>
          <p:nvPr/>
        </p:nvSpPr>
        <p:spPr>
          <a:xfrm>
            <a:off x="5960780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80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ED30C2-376C-4E76-9CDE-AD3A2006DE18}"/>
              </a:ext>
            </a:extLst>
          </p:cNvPr>
          <p:cNvSpPr txBox="1"/>
          <p:nvPr/>
        </p:nvSpPr>
        <p:spPr>
          <a:xfrm>
            <a:off x="7191483" y="231759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9BA83F-516B-4A59-B9F6-2952BB36EA0D}"/>
              </a:ext>
            </a:extLst>
          </p:cNvPr>
          <p:cNvCxnSpPr/>
          <p:nvPr/>
        </p:nvCxnSpPr>
        <p:spPr>
          <a:xfrm>
            <a:off x="6235855" y="3016914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10F49DD-1F17-4A1F-A9DF-C7B3BACAF52E}"/>
              </a:ext>
            </a:extLst>
          </p:cNvPr>
          <p:cNvCxnSpPr/>
          <p:nvPr/>
        </p:nvCxnSpPr>
        <p:spPr>
          <a:xfrm>
            <a:off x="7374365" y="3011051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/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61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/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F3E57F07-FBDB-43FF-8B91-55E46C569BFC}"/>
              </a:ext>
            </a:extLst>
          </p:cNvPr>
          <p:cNvSpPr txBox="1"/>
          <p:nvPr/>
        </p:nvSpPr>
        <p:spPr>
          <a:xfrm>
            <a:off x="5960779" y="3587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43217BE-773D-4815-ACDB-6361DCCC746B}"/>
              </a:ext>
            </a:extLst>
          </p:cNvPr>
          <p:cNvSpPr txBox="1"/>
          <p:nvPr/>
        </p:nvSpPr>
        <p:spPr>
          <a:xfrm>
            <a:off x="6955019" y="3587260"/>
            <a:ext cx="83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 r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2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4028 0.27129 " pathEditMode="relative" rAng="0" ptsTypes="AA">
                                      <p:cBhvr>
                                        <p:cTn id="7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1546 0.3824 " pathEditMode="relative" rAng="0" ptsTypes="AA">
                                      <p:cBhvr>
                                        <p:cTn id="7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07049 0.49699 " pathEditMode="relative" rAng="0" ptsTypes="AA">
                                      <p:cBhvr>
                                        <p:cTn id="7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5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12604 0.61319 " pathEditMode="relative" rAng="0" ptsTypes="AA">
                                      <p:cBhvr>
                                        <p:cTn id="8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3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1099 0.26967 " pathEditMode="relative" rAng="0" ptsTypes="AA">
                                      <p:cBhvr>
                                        <p:cTn id="8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13472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6476 0.3824 " pathEditMode="relative" rAng="0" ptsTypes="AA">
                                      <p:cBhvr>
                                        <p:cTn id="8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1912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21979 0.49791 " pathEditMode="relative" rAng="0" ptsTypes="AA">
                                      <p:cBhvr>
                                        <p:cTn id="8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90" y="24884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27483 0.61157 " pathEditMode="relative" rAng="0" ptsTypes="AA">
                                      <p:cBhvr>
                                        <p:cTn id="9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3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25885 0.1993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20573 0.30972 " pathEditMode="relative" rAng="0" ptsTypes="AA">
                                      <p:cBhvr>
                                        <p:cTn id="9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15122 0.42083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50"/>
                            </p:stCondLst>
                            <p:childTnLst>
                              <p:par>
                                <p:cTn id="1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09705 0.53333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2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8" grpId="0"/>
      <p:bldP spid="48" grpId="1"/>
      <p:bldP spid="33" grpId="0"/>
      <p:bldP spid="38" grpId="0"/>
      <p:bldP spid="49" grpId="0"/>
      <p:bldP spid="51" grpId="0"/>
      <p:bldP spid="52" grpId="0"/>
      <p:bldP spid="53" grpId="0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/>
        </p:nvGraphicFramePr>
        <p:xfrm>
          <a:off x="758735" y="2196763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069388" y="480034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2502346" y="4800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520105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95" y="1003254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791" y="1003254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387" y="1003254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83" y="1003254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579" y="1003254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75" y="1003254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5913" y="1003254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520104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520103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2961890" y="476846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2D24DF-555D-42B2-96F3-0FADC07177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043" y="1000066"/>
            <a:ext cx="2020528" cy="20227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CF283B-983E-47E9-9FFB-21BF11A75CD5}"/>
              </a:ext>
            </a:extLst>
          </p:cNvPr>
          <p:cNvSpPr txBox="1"/>
          <p:nvPr/>
        </p:nvSpPr>
        <p:spPr>
          <a:xfrm>
            <a:off x="6534379" y="11673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81F374-7AFB-4F0F-930C-0C0C21F074B3}"/>
              </a:ext>
            </a:extLst>
          </p:cNvPr>
          <p:cNvSpPr txBox="1"/>
          <p:nvPr/>
        </p:nvSpPr>
        <p:spPr>
          <a:xfrm>
            <a:off x="5960780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ED30C2-376C-4E76-9CDE-AD3A2006DE18}"/>
              </a:ext>
            </a:extLst>
          </p:cNvPr>
          <p:cNvSpPr txBox="1"/>
          <p:nvPr/>
        </p:nvSpPr>
        <p:spPr>
          <a:xfrm>
            <a:off x="7100112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9BA83F-516B-4A59-B9F6-2952BB36EA0D}"/>
              </a:ext>
            </a:extLst>
          </p:cNvPr>
          <p:cNvCxnSpPr/>
          <p:nvPr/>
        </p:nvCxnSpPr>
        <p:spPr>
          <a:xfrm>
            <a:off x="6235855" y="3016914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10F49DD-1F17-4A1F-A9DF-C7B3BACAF52E}"/>
              </a:ext>
            </a:extLst>
          </p:cNvPr>
          <p:cNvCxnSpPr/>
          <p:nvPr/>
        </p:nvCxnSpPr>
        <p:spPr>
          <a:xfrm>
            <a:off x="7374365" y="3011051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/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61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/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F3E57F07-FBDB-43FF-8B91-55E46C569BFC}"/>
              </a:ext>
            </a:extLst>
          </p:cNvPr>
          <p:cNvSpPr txBox="1"/>
          <p:nvPr/>
        </p:nvSpPr>
        <p:spPr>
          <a:xfrm>
            <a:off x="5960779" y="3587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43217BE-773D-4815-ACDB-6361DCCC746B}"/>
              </a:ext>
            </a:extLst>
          </p:cNvPr>
          <p:cNvSpPr txBox="1"/>
          <p:nvPr/>
        </p:nvSpPr>
        <p:spPr>
          <a:xfrm>
            <a:off x="6955019" y="3587260"/>
            <a:ext cx="83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4 r 1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51CD7B5-8BDD-4880-A84C-C249628C29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C03D030-4AF0-4C55-8848-702CDAEB940D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A991BEC7-57E5-48DC-935B-EA999FD41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006438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B98867A-1E41-4DCD-84E9-23F150804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006437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A5D7DB8-4E62-40ED-821B-F2677247AC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77387" y="1006436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ADD0DA5-EC39-4551-A86E-B0B74146DF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9983" y="100644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8881794-DF14-42CB-8E32-DA11E24ECE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2579" y="1006439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9DFF84F-7986-4575-9737-1FBADD7DD2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85175" y="1006438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E682EED-6068-42C5-986D-249B384626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87771" y="1006442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EC5EB1E-A285-4F00-BAB8-A93B29E3A4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90367" y="1006441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52A17D6-8C47-4538-AC8D-76029D81A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2963" y="1006440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F214D20-C8DF-4C66-8807-6464487D0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603" y="1006442"/>
            <a:ext cx="594385" cy="5797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164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4028 0.27129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"/>
                            </p:stCondLst>
                            <p:childTnLst>
                              <p:par>
                                <p:cTn id="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1546 0.3824 " pathEditMode="relative" rAng="0" ptsTypes="AA">
                                      <p:cBhvr>
                                        <p:cTn id="7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07049 0.49699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05486 0.27338 " pathEditMode="relative" rAng="0" ptsTypes="AA">
                                      <p:cBhvr>
                                        <p:cTn id="7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1365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1099 0.38078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1902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6476 0.4956 " pathEditMode="relative" rAng="0" ptsTypes="AA">
                                      <p:cBhvr>
                                        <p:cTn id="8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2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11146 0.19051 " pathEditMode="relative" rAng="0" ptsTypes="AA">
                                      <p:cBhvr>
                                        <p:cTn id="13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"/>
                            </p:stCondLst>
                            <p:childTnLst>
                              <p:par>
                                <p:cTn id="1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16546 0.30787 " pathEditMode="relative" rAng="0" ptsTypes="AA">
                                      <p:cBhvr>
                                        <p:cTn id="13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1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22101 0.42153 " pathEditMode="relative" rAng="0" ptsTypes="AA">
                                      <p:cBhvr>
                                        <p:cTn id="13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"/>
                            </p:stCondLst>
                            <p:childTnLst>
                              <p:par>
                                <p:cTn id="1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21667 0.26551 " pathEditMode="relative" rAng="0" ptsTypes="AA">
                                      <p:cBhvr>
                                        <p:cTn id="14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16181 0.38356 " pathEditMode="relative" rAng="0" ptsTypes="AA">
                                      <p:cBhvr>
                                        <p:cTn id="14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0" y="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750"/>
                            </p:stCondLst>
                            <p:childTnLst>
                              <p:par>
                                <p:cTn id="1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10695 0.49514 " pathEditMode="relative" rAng="0" ptsTypes="AA">
                                      <p:cBhvr>
                                        <p:cTn id="148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2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250"/>
                            </p:stCondLst>
                            <p:childTnLst>
                              <p:par>
                                <p:cTn id="1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00295 0.26551 " pathEditMode="relative" rAng="0" ptsTypes="AA">
                                      <p:cBhvr>
                                        <p:cTn id="15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00"/>
                            </p:stCondLst>
                            <p:childTnLst>
                              <p:par>
                                <p:cTn id="1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5798 0.38426 " pathEditMode="relative" rAng="0" ptsTypes="AA">
                                      <p:cBhvr>
                                        <p:cTn id="15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1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750"/>
                            </p:stCondLst>
                            <p:childTnLst>
                              <p:par>
                                <p:cTn id="1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11128 0.49467 " pathEditMode="relative" rAng="0" ptsTypes="AA">
                                      <p:cBhvr>
                                        <p:cTn id="1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2101 0.26551 " pathEditMode="relative" rAng="0" ptsTypes="AA">
                                      <p:cBhvr>
                                        <p:cTn id="16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250"/>
                            </p:stCondLst>
                            <p:childTnLst>
                              <p:par>
                                <p:cTn id="1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27656 0.38495 " pathEditMode="relative" rAng="0" ptsTypes="AA">
                                      <p:cBhvr>
                                        <p:cTn id="16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9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500"/>
                            </p:stCondLst>
                            <p:childTnLst>
                              <p:par>
                                <p:cTn id="1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33108 0.4963 " pathEditMode="relative" rAng="0" ptsTypes="AA">
                                      <p:cBhvr>
                                        <p:cTn id="16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2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8" grpId="0"/>
      <p:bldP spid="48" grpId="1"/>
      <p:bldP spid="33" grpId="0"/>
      <p:bldP spid="38" grpId="0"/>
      <p:bldP spid="49" grpId="0"/>
      <p:bldP spid="51" grpId="0"/>
      <p:bldP spid="52" grpId="0"/>
      <p:bldP spid="53" grpId="0"/>
      <p:bldP spid="54" grpId="0"/>
      <p:bldP spid="32" grpId="0"/>
      <p:bldP spid="3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F38685-B884-46AE-B6F3-753B5B912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" y="250979"/>
            <a:ext cx="9144000" cy="642850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C13E65-56F5-4E97-81C7-51D57D7B18BA}"/>
              </a:ext>
            </a:extLst>
          </p:cNvPr>
          <p:cNvSpPr/>
          <p:nvPr/>
        </p:nvSpPr>
        <p:spPr>
          <a:xfrm>
            <a:off x="2216417" y="4599555"/>
            <a:ext cx="915424" cy="532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F30EBE-0E39-4F13-99CD-A39F34B02A6C}"/>
              </a:ext>
            </a:extLst>
          </p:cNvPr>
          <p:cNvSpPr/>
          <p:nvPr/>
        </p:nvSpPr>
        <p:spPr>
          <a:xfrm>
            <a:off x="6211755" y="5229200"/>
            <a:ext cx="1600605" cy="5799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108CB8-E1E6-414D-9102-6171B4C7A3F0}"/>
              </a:ext>
            </a:extLst>
          </p:cNvPr>
          <p:cNvSpPr/>
          <p:nvPr/>
        </p:nvSpPr>
        <p:spPr>
          <a:xfrm>
            <a:off x="4572000" y="2885240"/>
            <a:ext cx="703651" cy="5799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F30EBE-0E39-4F13-99CD-A39F34B02A6C}"/>
              </a:ext>
            </a:extLst>
          </p:cNvPr>
          <p:cNvSpPr/>
          <p:nvPr/>
        </p:nvSpPr>
        <p:spPr>
          <a:xfrm>
            <a:off x="5275651" y="1267102"/>
            <a:ext cx="936104" cy="5799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2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F292DD-C012-4EB8-9724-F9FB6697A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240" y="332655"/>
            <a:ext cx="9162240" cy="62826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C13E65-56F5-4E97-81C7-51D57D7B18BA}"/>
              </a:ext>
            </a:extLst>
          </p:cNvPr>
          <p:cNvSpPr/>
          <p:nvPr/>
        </p:nvSpPr>
        <p:spPr>
          <a:xfrm>
            <a:off x="6372200" y="3897936"/>
            <a:ext cx="792088" cy="7111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F30EBE-0E39-4F13-99CD-A39F34B02A6C}"/>
              </a:ext>
            </a:extLst>
          </p:cNvPr>
          <p:cNvSpPr/>
          <p:nvPr/>
        </p:nvSpPr>
        <p:spPr>
          <a:xfrm>
            <a:off x="6624228" y="5169007"/>
            <a:ext cx="1080120" cy="5359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108CB8-E1E6-414D-9102-6171B4C7A3F0}"/>
              </a:ext>
            </a:extLst>
          </p:cNvPr>
          <p:cNvSpPr/>
          <p:nvPr/>
        </p:nvSpPr>
        <p:spPr>
          <a:xfrm>
            <a:off x="5796136" y="2766371"/>
            <a:ext cx="864096" cy="5475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F30EBE-0E39-4F13-99CD-A39F34B02A6C}"/>
              </a:ext>
            </a:extLst>
          </p:cNvPr>
          <p:cNvSpPr/>
          <p:nvPr/>
        </p:nvSpPr>
        <p:spPr>
          <a:xfrm>
            <a:off x="4600382" y="1700808"/>
            <a:ext cx="829747" cy="5359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84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Circle the multiples of 5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12      35      40      57      95      70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15 cubes.</a:t>
            </a:r>
          </a:p>
          <a:p>
            <a:pPr lvl="0">
              <a:defRPr/>
            </a:pPr>
            <a:endParaRPr lang="en-GB" sz="4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3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How many groups of 3 are there?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Here is an array.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groups of 4 are there?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779" y="2161427"/>
            <a:ext cx="6544800" cy="906203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14236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/>
          <p:cNvSpPr/>
          <p:nvPr/>
        </p:nvSpPr>
        <p:spPr>
          <a:xfrm>
            <a:off x="19664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/>
          <p:cNvSpPr/>
          <p:nvPr/>
        </p:nvSpPr>
        <p:spPr>
          <a:xfrm>
            <a:off x="25093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Oval 52"/>
          <p:cNvSpPr/>
          <p:nvPr/>
        </p:nvSpPr>
        <p:spPr>
          <a:xfrm>
            <a:off x="30521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Oval 53"/>
          <p:cNvSpPr/>
          <p:nvPr/>
        </p:nvSpPr>
        <p:spPr>
          <a:xfrm>
            <a:off x="35950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4259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Oval 55"/>
          <p:cNvSpPr/>
          <p:nvPr/>
        </p:nvSpPr>
        <p:spPr>
          <a:xfrm>
            <a:off x="19688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25116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30545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/>
          <p:cNvSpPr/>
          <p:nvPr/>
        </p:nvSpPr>
        <p:spPr>
          <a:xfrm>
            <a:off x="35973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Oval 59"/>
          <p:cNvSpPr/>
          <p:nvPr/>
        </p:nvSpPr>
        <p:spPr>
          <a:xfrm>
            <a:off x="41378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Oval 60"/>
          <p:cNvSpPr/>
          <p:nvPr/>
        </p:nvSpPr>
        <p:spPr>
          <a:xfrm>
            <a:off x="41402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Circle the multiples of 5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12      35      40      57      95      70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15 cubes.</a:t>
            </a:r>
          </a:p>
          <a:p>
            <a:pPr lvl="0">
              <a:defRPr/>
            </a:pPr>
            <a:endParaRPr lang="en-GB" sz="4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3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How many groups of 3 are there?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Here is an array.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groups of 4 are there?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779" y="2161427"/>
            <a:ext cx="6544800" cy="906203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14236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/>
          <p:cNvSpPr/>
          <p:nvPr/>
        </p:nvSpPr>
        <p:spPr>
          <a:xfrm>
            <a:off x="19664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/>
          <p:cNvSpPr/>
          <p:nvPr/>
        </p:nvSpPr>
        <p:spPr>
          <a:xfrm>
            <a:off x="25093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Oval 52"/>
          <p:cNvSpPr/>
          <p:nvPr/>
        </p:nvSpPr>
        <p:spPr>
          <a:xfrm>
            <a:off x="30521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Oval 53"/>
          <p:cNvSpPr/>
          <p:nvPr/>
        </p:nvSpPr>
        <p:spPr>
          <a:xfrm>
            <a:off x="35950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4259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Oval 55"/>
          <p:cNvSpPr/>
          <p:nvPr/>
        </p:nvSpPr>
        <p:spPr>
          <a:xfrm>
            <a:off x="19688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25116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30545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/>
          <p:cNvSpPr/>
          <p:nvPr/>
        </p:nvSpPr>
        <p:spPr>
          <a:xfrm>
            <a:off x="35973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Oval 59"/>
          <p:cNvSpPr/>
          <p:nvPr/>
        </p:nvSpPr>
        <p:spPr>
          <a:xfrm>
            <a:off x="41378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Oval 60"/>
          <p:cNvSpPr/>
          <p:nvPr/>
        </p:nvSpPr>
        <p:spPr>
          <a:xfrm>
            <a:off x="41402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1100387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Oval 32"/>
          <p:cNvSpPr/>
          <p:nvPr/>
        </p:nvSpPr>
        <p:spPr>
          <a:xfrm>
            <a:off x="2971148" y="910850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/>
          <p:cNvSpPr/>
          <p:nvPr/>
        </p:nvSpPr>
        <p:spPr>
          <a:xfrm>
            <a:off x="2117460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Oval 34"/>
          <p:cNvSpPr/>
          <p:nvPr/>
        </p:nvSpPr>
        <p:spPr>
          <a:xfrm>
            <a:off x="4650680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5498430" y="904758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6595860" y="32717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448681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3849227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5223647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6558878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6871457" y="55604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69172" y="4387443"/>
            <a:ext cx="1079509" cy="115809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ounded Rectangle 43"/>
          <p:cNvSpPr/>
          <p:nvPr/>
        </p:nvSpPr>
        <p:spPr>
          <a:xfrm>
            <a:off x="2450593" y="4381412"/>
            <a:ext cx="1079509" cy="115809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ounded Rectangle 44"/>
          <p:cNvSpPr/>
          <p:nvPr/>
        </p:nvSpPr>
        <p:spPr>
          <a:xfrm>
            <a:off x="3545077" y="4375381"/>
            <a:ext cx="1079509" cy="115809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21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5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7523" y="409635"/>
                <a:ext cx="7625490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Alex has 11 flowers.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4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 are 5 pots of 2 and 1 flower remaining.   </a:t>
                </a: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5 remainder 1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she plants 2 flowers in each pot.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pots can she fill?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23" y="409635"/>
                <a:ext cx="7625490" cy="6001643"/>
              </a:xfrm>
              <a:prstGeom prst="rect">
                <a:avLst/>
              </a:prstGeom>
              <a:blipFill>
                <a:blip r:embed="rId5"/>
                <a:stretch>
                  <a:fillRect l="-1599" t="-9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40946"/>
            <a:ext cx="1140722" cy="1299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4339"/>
            <a:ext cx="1140722" cy="12993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1103357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rapezoid 17"/>
          <p:cNvSpPr/>
          <p:nvPr/>
        </p:nvSpPr>
        <p:spPr>
          <a:xfrm rot="10800000">
            <a:off x="2402432" y="3073688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rapezoid 18"/>
          <p:cNvSpPr/>
          <p:nvPr/>
        </p:nvSpPr>
        <p:spPr>
          <a:xfrm rot="10800000">
            <a:off x="3596544" y="3073689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rapezoid 19"/>
          <p:cNvSpPr/>
          <p:nvPr/>
        </p:nvSpPr>
        <p:spPr>
          <a:xfrm rot="10800000">
            <a:off x="4764279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rapezoid 25"/>
          <p:cNvSpPr/>
          <p:nvPr/>
        </p:nvSpPr>
        <p:spPr>
          <a:xfrm rot="10800000">
            <a:off x="5899232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24151" y="315318"/>
            <a:ext cx="1393867" cy="957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023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028 0.1851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92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382 0.1942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00555 0.1872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935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0.00365 0.2217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3941 0.1914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95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04132 0.1969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07343 0.2011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" y="1004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0.06927 0.1851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09271 0.1951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974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0908 0.19097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8017" y="369297"/>
                <a:ext cx="7755768" cy="5816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if Alex grouped her flowers into pots of 3?</a:t>
                </a: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4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 are 3 pots of 3 and 2 flowers remaining.   </a:t>
                </a: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remainder 2</a:t>
                </a: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pots can she fill?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flowers will be remaining?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17" y="369297"/>
                <a:ext cx="7755768" cy="5816977"/>
              </a:xfrm>
              <a:prstGeom prst="rect">
                <a:avLst/>
              </a:prstGeom>
              <a:blipFill>
                <a:blip r:embed="rId5"/>
                <a:stretch>
                  <a:fillRect l="-1651" t="-1048" b="-2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1103357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rapezoid 17"/>
          <p:cNvSpPr/>
          <p:nvPr/>
        </p:nvSpPr>
        <p:spPr>
          <a:xfrm rot="10800000">
            <a:off x="2402432" y="3073688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1104" y="1913356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533948" y="205604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sp>
        <p:nvSpPr>
          <p:cNvPr id="19" name="Trapezoid 18"/>
          <p:cNvSpPr/>
          <p:nvPr/>
        </p:nvSpPr>
        <p:spPr>
          <a:xfrm rot="10800000">
            <a:off x="3596544" y="3073689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20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028 0.1851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925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382 0.1942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969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1092 0.21875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01285 0.2196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1097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9254 0.1851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925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927 0.1791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05139 0.19167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958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5399 0.1928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963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12917 0.2180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7" grpId="0"/>
      <p:bldP spid="27" grpId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7523" y="409635"/>
                <a:ext cx="7625490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 are 2 pots of 4 and 3 flowers remaining.   </a:t>
                </a: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r 3</a:t>
                </a:r>
              </a:p>
              <a:p>
                <a:pPr lvl="0"/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pots can she fill?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flowers will be remaining?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23" y="409635"/>
                <a:ext cx="7625490" cy="5693866"/>
              </a:xfrm>
              <a:prstGeom prst="rect">
                <a:avLst/>
              </a:prstGeom>
              <a:blipFill>
                <a:blip r:embed="rId5"/>
                <a:stretch>
                  <a:fillRect l="-1599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1103357" y="2720985"/>
            <a:ext cx="1101510" cy="102805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rapezoid 17"/>
          <p:cNvSpPr/>
          <p:nvPr/>
        </p:nvSpPr>
        <p:spPr>
          <a:xfrm rot="10800000">
            <a:off x="2863034" y="2707865"/>
            <a:ext cx="1124868" cy="104117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7512" y="350357"/>
            <a:ext cx="7875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Alex grouped her flowers into pots of 4?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1104" y="1913356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533948" y="205604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73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809 0.1240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" y="620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2622 0.1314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657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05139 0.1486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743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15833 0.1682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185 L -0.04132 0.1548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763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5468 0.15833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791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1191 0.13171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657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4496 0.1388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9" grpId="0"/>
      <p:bldP spid="2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787" y="483986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49631" y="498255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250" y="421491"/>
            <a:ext cx="1319752" cy="92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" y="409635"/>
            <a:ext cx="76254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Dora has 13 counters.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She arranges her counters into equal groups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and has some counters remaining.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could Dora have arranged her counters?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6411" y="374811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605411" y="343638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577502" y="390438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2094411" y="359192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827301" y="446430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2424411" y="455055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3072411" y="326581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3227272" y="374811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2399211" y="317984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2830285" y="415349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2259301" y="40574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2640411" y="363249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1268811" y="43511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7.4|5.2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3.2|2.9|1.5|3.3|12.4|6.9|5.2|2.5|4.6|1|4.5|9.2|1.2|2.9|1.9|4.6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0.6|1.8|0.9|0.7|0.5|0.9|0.8|7.4|0.5|7.3|1.6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9|4.4|0.6|1.6|0.5|1|0.5|9.3|1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|7.6|2.1|0.6|2.1|0.5|10.3|2.8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0.4|0.4|0.3|0.4|0.4|0.7|4.1|0.8|5.5|0.5|0.4|0.4|2.1|2.9|0.8|7.4|0.8|0.7|2.6|3.1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0.5|3.6|2.6|0.7|2.2|0.6|1.8|1.3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.4|5.6|9.2|7.4|4.8|11.2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9.1|7.7|9.4|8.7|3.8|3.6|6|5.6|6.5|1.2|3|1.4|2.2|1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12871</TotalTime>
  <Words>456</Words>
  <Application>Microsoft Office PowerPoint</Application>
  <PresentationFormat>On-screen Show (4:3)</PresentationFormat>
  <Paragraphs>150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 Howell</dc:creator>
  <cp:lastModifiedBy>Corinne Howell</cp:lastModifiedBy>
  <cp:revision>296</cp:revision>
  <cp:lastPrinted>2021-01-05T08:45:57Z</cp:lastPrinted>
  <dcterms:created xsi:type="dcterms:W3CDTF">2017-03-18T12:46:03Z</dcterms:created>
  <dcterms:modified xsi:type="dcterms:W3CDTF">2021-02-03T14:59:10Z</dcterms:modified>
</cp:coreProperties>
</file>